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1" r:id="rId19"/>
    <p:sldId id="274" r:id="rId20"/>
    <p:sldId id="275" r:id="rId21"/>
    <p:sldId id="276"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8" d="100"/>
          <a:sy n="68" d="100"/>
        </p:scale>
        <p:origin x="-1446" y="-96"/>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6D2C86F7-7DA9-4B3F-935C-C342BD897766}" type="datetimeFigureOut">
              <a:rPr lang="en-US" smtClean="0"/>
              <a:t>4/28/2022</a:t>
            </a:fld>
            <a:endParaRPr lang="en-US"/>
          </a:p>
        </p:txBody>
      </p:sp>
      <p:sp>
        <p:nvSpPr>
          <p:cNvPr id="19" name="Footer Placeholder 18"/>
          <p:cNvSpPr>
            <a:spLocks noGrp="1"/>
          </p:cNvSpPr>
          <p:nvPr>
            <p:ph type="ftr" sz="quarter" idx="11"/>
          </p:nvPr>
        </p:nvSpPr>
        <p:spPr/>
        <p:txBody>
          <a:bodyPr/>
          <a:lstStyle/>
          <a:p>
            <a:endParaRPr lang="en-US"/>
          </a:p>
        </p:txBody>
      </p:sp>
      <p:sp>
        <p:nvSpPr>
          <p:cNvPr id="27" name="Slide Number Placeholder 26"/>
          <p:cNvSpPr>
            <a:spLocks noGrp="1"/>
          </p:cNvSpPr>
          <p:nvPr>
            <p:ph type="sldNum" sz="quarter" idx="12"/>
          </p:nvPr>
        </p:nvSpPr>
        <p:spPr/>
        <p:txBody>
          <a:bodyPr/>
          <a:lstStyle/>
          <a:p>
            <a:fld id="{F6E28B5B-438F-4886-9E42-2840E73D8A20}"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D2C86F7-7DA9-4B3F-935C-C342BD897766}" type="datetimeFigureOut">
              <a:rPr lang="en-US" smtClean="0"/>
              <a:t>4/28/2022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D2C86F7-7DA9-4B3F-935C-C342BD897766}" type="datetimeFigureOut">
              <a:rPr lang="en-US" smtClean="0"/>
              <a:t>4/28/2022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D2C86F7-7DA9-4B3F-935C-C342BD897766}" type="datetimeFigureOut">
              <a:rPr lang="en-US" smtClean="0"/>
              <a:t>4/28/2022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6D2C86F7-7DA9-4B3F-935C-C342BD897766}" type="datetimeFigureOut">
              <a:rPr lang="en-US" smtClean="0"/>
              <a:t>4/28/2022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E28B5B-438F-4886-9E42-2840E73D8A20}"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6D2C86F7-7DA9-4B3F-935C-C342BD897766}" type="datetimeFigureOut">
              <a:rPr lang="en-US" smtClean="0"/>
              <a:t>4/28/2022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6D2C86F7-7DA9-4B3F-935C-C342BD897766}" type="datetimeFigureOut">
              <a:rPr lang="en-US" smtClean="0"/>
              <a:t>4/28/2022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6D2C86F7-7DA9-4B3F-935C-C342BD897766}" type="datetimeFigureOut">
              <a:rPr lang="en-US" smtClean="0"/>
              <a:t>4/28/2022</a:t>
            </a:fld>
            <a:endParaRPr lang="en-US"/>
          </a:p>
        </p:txBody>
      </p:sp>
      <p:sp>
        <p:nvSpPr>
          <p:cNvPr id="8" name="Slide Number Placeholder 7"/>
          <p:cNvSpPr>
            <a:spLocks noGrp="1"/>
          </p:cNvSpPr>
          <p:nvPr>
            <p:ph type="sldNum" sz="quarter" idx="11"/>
          </p:nvPr>
        </p:nvSpPr>
        <p:spPr/>
        <p:txBody>
          <a:bodyPr/>
          <a:lstStyle/>
          <a:p>
            <a:fld id="{F6E28B5B-438F-4886-9E42-2840E73D8A20}" type="slidenum">
              <a:rPr lang="en-US" smtClean="0"/>
              <a:t>‹#›</a:t>
            </a:fld>
            <a:endParaRPr lang="en-US"/>
          </a:p>
        </p:txBody>
      </p:sp>
      <p:sp>
        <p:nvSpPr>
          <p:cNvPr id="9" name="Footer Placeholder 8"/>
          <p:cNvSpPr>
            <a:spLocks noGrp="1"/>
          </p:cNvSpPr>
          <p:nvPr>
            <p:ph type="ftr" sz="quarter" idx="12"/>
          </p:nvPr>
        </p:nvSpPr>
        <p:spPr/>
        <p:txBody>
          <a:bodyPr/>
          <a:lstStyle/>
          <a:p>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D2C86F7-7DA9-4B3F-935C-C342BD897766}" type="datetimeFigureOut">
              <a:rPr lang="en-US" smtClean="0"/>
              <a:t>4/28/2022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6D2C86F7-7DA9-4B3F-935C-C342BD897766}" type="datetimeFigureOut">
              <a:rPr lang="en-US" smtClean="0"/>
              <a:t>4/28/2022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8156448" y="6422064"/>
            <a:ext cx="762000" cy="365125"/>
          </a:xfrm>
        </p:spPr>
        <p:txBody>
          <a:bodyPr/>
          <a:lstStyle/>
          <a:p>
            <a:fld id="{F6E28B5B-438F-4886-9E42-2840E73D8A2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6D2C86F7-7DA9-4B3F-935C-C342BD897766}" type="datetimeFigureOut">
              <a:rPr lang="en-US" smtClean="0"/>
              <a:t>4/28/2022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E28B5B-438F-4886-9E42-2840E73D8A2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6D2C86F7-7DA9-4B3F-935C-C342BD897766}" type="datetimeFigureOut">
              <a:rPr lang="en-US" smtClean="0"/>
              <a:t>4/28/2022</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US"/>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F6E28B5B-438F-4886-9E42-2840E73D8A20}"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2536" y="0"/>
            <a:ext cx="6804248" cy="707886"/>
          </a:xfrm>
          <a:prstGeom prst="rect">
            <a:avLst/>
          </a:prstGeom>
          <a:noFill/>
        </p:spPr>
        <p:txBody>
          <a:bodyPr wrap="square" rtlCol="0">
            <a:spAutoFit/>
          </a:bodyPr>
          <a:lstStyle/>
          <a:p>
            <a:pPr algn="ctr"/>
            <a:r>
              <a:rPr lang="en-US" sz="2000" b="1" dirty="0" smtClean="0">
                <a:latin typeface="Baskerville Old Face" pitchFamily="18" charset="0"/>
              </a:rPr>
              <a:t>AMBEDKAR INSTITUTE OF TECHNOLOGY,</a:t>
            </a:r>
          </a:p>
          <a:p>
            <a:pPr algn="ctr"/>
            <a:r>
              <a:rPr lang="en-US" sz="2000" b="1" dirty="0" smtClean="0">
                <a:latin typeface="Baskerville Old Face" pitchFamily="18" charset="0"/>
              </a:rPr>
              <a:t>NEW  DELHI-110092</a:t>
            </a:r>
            <a:endParaRPr lang="en-US" sz="2000" b="1" dirty="0">
              <a:latin typeface="Baskerville Old Face" pitchFamily="18" charset="0"/>
            </a:endParaRPr>
          </a:p>
        </p:txBody>
      </p:sp>
      <p:pic>
        <p:nvPicPr>
          <p:cNvPr id="6" name="image1.jpeg"/>
          <p:cNvPicPr/>
          <p:nvPr/>
        </p:nvPicPr>
        <p:blipFill>
          <a:blip r:embed="rId2" cstate="print"/>
          <a:stretch>
            <a:fillRect/>
          </a:stretch>
        </p:blipFill>
        <p:spPr>
          <a:xfrm>
            <a:off x="7452320" y="188640"/>
            <a:ext cx="1440160" cy="1080120"/>
          </a:xfrm>
          <a:prstGeom prst="rect">
            <a:avLst/>
          </a:prstGeom>
        </p:spPr>
      </p:pic>
      <p:sp>
        <p:nvSpPr>
          <p:cNvPr id="7" name="Round Diagonal Corner Rectangle 6"/>
          <p:cNvSpPr/>
          <p:nvPr/>
        </p:nvSpPr>
        <p:spPr>
          <a:xfrm>
            <a:off x="0" y="1052736"/>
            <a:ext cx="6804248" cy="576064"/>
          </a:xfrm>
          <a:prstGeom prst="round2Diag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b="1" dirty="0" smtClean="0">
                <a:solidFill>
                  <a:srgbClr val="00B0F0"/>
                </a:solidFill>
              </a:rPr>
              <a:t>MAIN PROJECT BASED ON MATRIMONIAL WEBSITE USING WITH HTML, CSS, PHP</a:t>
            </a:r>
            <a:endParaRPr lang="en-US" b="1" dirty="0">
              <a:solidFill>
                <a:srgbClr val="00B0F0"/>
              </a:solidFill>
            </a:endParaRPr>
          </a:p>
        </p:txBody>
      </p:sp>
      <p:sp>
        <p:nvSpPr>
          <p:cNvPr id="9" name="Round Diagonal Corner Rectangle 8"/>
          <p:cNvSpPr/>
          <p:nvPr/>
        </p:nvSpPr>
        <p:spPr>
          <a:xfrm>
            <a:off x="0" y="4941168"/>
            <a:ext cx="2483768" cy="648072"/>
          </a:xfrm>
          <a:prstGeom prst="round2Diag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Presented By :</a:t>
            </a:r>
            <a:endParaRPr lang="en-US" dirty="0"/>
          </a:p>
        </p:txBody>
      </p:sp>
      <p:sp>
        <p:nvSpPr>
          <p:cNvPr id="10" name="TextBox 9"/>
          <p:cNvSpPr txBox="1"/>
          <p:nvPr/>
        </p:nvSpPr>
        <p:spPr>
          <a:xfrm>
            <a:off x="323528" y="5661248"/>
            <a:ext cx="2592288" cy="923330"/>
          </a:xfrm>
          <a:prstGeom prst="rect">
            <a:avLst/>
          </a:prstGeom>
          <a:noFill/>
        </p:spPr>
        <p:txBody>
          <a:bodyPr wrap="square" rtlCol="0">
            <a:spAutoFit/>
          </a:bodyPr>
          <a:lstStyle/>
          <a:p>
            <a:r>
              <a:rPr lang="en-US" b="1" dirty="0" smtClean="0"/>
              <a:t>Name: 	Mukul Goyal</a:t>
            </a:r>
          </a:p>
          <a:p>
            <a:r>
              <a:rPr lang="en-US" b="1" dirty="0" smtClean="0"/>
              <a:t>Roll No. 1902051046</a:t>
            </a:r>
          </a:p>
          <a:p>
            <a:endParaRPr lang="en-US" b="1" dirty="0"/>
          </a:p>
        </p:txBody>
      </p:sp>
      <p:sp>
        <p:nvSpPr>
          <p:cNvPr id="11" name="Round Diagonal Corner Rectangle 10"/>
          <p:cNvSpPr/>
          <p:nvPr/>
        </p:nvSpPr>
        <p:spPr>
          <a:xfrm>
            <a:off x="6660232" y="4941168"/>
            <a:ext cx="2483768" cy="648072"/>
          </a:xfrm>
          <a:prstGeom prst="round2Diag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Guided By :</a:t>
            </a:r>
            <a:endParaRPr lang="en-US" dirty="0"/>
          </a:p>
        </p:txBody>
      </p:sp>
      <p:sp>
        <p:nvSpPr>
          <p:cNvPr id="14" name="TextBox 13"/>
          <p:cNvSpPr txBox="1"/>
          <p:nvPr/>
        </p:nvSpPr>
        <p:spPr>
          <a:xfrm>
            <a:off x="6983760" y="5733256"/>
            <a:ext cx="2160240" cy="369332"/>
          </a:xfrm>
          <a:prstGeom prst="rect">
            <a:avLst/>
          </a:prstGeom>
          <a:noFill/>
        </p:spPr>
        <p:txBody>
          <a:bodyPr wrap="square" rtlCol="0">
            <a:spAutoFit/>
          </a:bodyPr>
          <a:lstStyle/>
          <a:p>
            <a:r>
              <a:rPr lang="en-US" b="1" dirty="0" smtClean="0"/>
              <a:t>Mr. J.P Soja sir</a:t>
            </a:r>
            <a:endParaRPr lang="en-US" b="1" dirty="0"/>
          </a:p>
        </p:txBody>
      </p:sp>
      <p:pic>
        <p:nvPicPr>
          <p:cNvPr id="1026" name="Picture 2" descr="C:\xampp\htdocs\cm-main\d1.jpg"/>
          <p:cNvPicPr>
            <a:picLocks noChangeAspect="1" noChangeArrowheads="1"/>
          </p:cNvPicPr>
          <p:nvPr/>
        </p:nvPicPr>
        <p:blipFill>
          <a:blip r:embed="rId3" cstate="print"/>
          <a:srcRect/>
          <a:stretch>
            <a:fillRect/>
          </a:stretch>
        </p:blipFill>
        <p:spPr bwMode="auto">
          <a:xfrm>
            <a:off x="3347864" y="1916832"/>
            <a:ext cx="2169064" cy="1440160"/>
          </a:xfrm>
          <a:prstGeom prst="rect">
            <a:avLst/>
          </a:prstGeom>
          <a:noFill/>
        </p:spPr>
      </p:pic>
      <p:sp>
        <p:nvSpPr>
          <p:cNvPr id="16" name="TextBox 15"/>
          <p:cNvSpPr txBox="1"/>
          <p:nvPr/>
        </p:nvSpPr>
        <p:spPr>
          <a:xfrm>
            <a:off x="2627784" y="3645024"/>
            <a:ext cx="3888432" cy="1477328"/>
          </a:xfrm>
          <a:prstGeom prst="rect">
            <a:avLst/>
          </a:prstGeom>
          <a:noFill/>
        </p:spPr>
        <p:txBody>
          <a:bodyPr wrap="square" rtlCol="0">
            <a:spAutoFit/>
          </a:bodyPr>
          <a:lstStyle/>
          <a:p>
            <a:pPr algn="ctr"/>
            <a:r>
              <a:rPr lang="en-US" b="1" dirty="0" smtClean="0"/>
              <a:t>Submitted </a:t>
            </a:r>
            <a:r>
              <a:rPr lang="en-US" b="1" dirty="0"/>
              <a:t>F</a:t>
            </a:r>
            <a:r>
              <a:rPr lang="en-US" b="1" dirty="0" smtClean="0"/>
              <a:t>or The</a:t>
            </a:r>
          </a:p>
          <a:p>
            <a:pPr algn="ctr"/>
            <a:r>
              <a:rPr lang="en-US" b="1" dirty="0" smtClean="0"/>
              <a:t> </a:t>
            </a:r>
            <a:r>
              <a:rPr lang="en-US" b="1" dirty="0"/>
              <a:t>P</a:t>
            </a:r>
            <a:r>
              <a:rPr lang="en-US" b="1" dirty="0" smtClean="0"/>
              <a:t>artial </a:t>
            </a:r>
            <a:r>
              <a:rPr lang="en-US" b="1" dirty="0"/>
              <a:t>F</a:t>
            </a:r>
            <a:r>
              <a:rPr lang="en-US" b="1" dirty="0" smtClean="0"/>
              <a:t>ulfillment Of </a:t>
            </a:r>
          </a:p>
          <a:p>
            <a:pPr algn="ctr"/>
            <a:r>
              <a:rPr lang="en-US" b="1" dirty="0" smtClean="0"/>
              <a:t>Diploma</a:t>
            </a:r>
          </a:p>
          <a:p>
            <a:pPr algn="ctr"/>
            <a:r>
              <a:rPr lang="en-US" b="1" dirty="0" smtClean="0"/>
              <a:t> In</a:t>
            </a:r>
          </a:p>
          <a:p>
            <a:pPr algn="ctr"/>
            <a:r>
              <a:rPr lang="en-US" b="1" dirty="0" smtClean="0"/>
              <a:t>Computer </a:t>
            </a:r>
            <a:r>
              <a:rPr lang="en-US" b="1" dirty="0"/>
              <a:t>S</a:t>
            </a:r>
            <a:r>
              <a:rPr lang="en-US" b="1" dirty="0" smtClean="0"/>
              <a:t>cience Engineering</a:t>
            </a:r>
            <a:endParaRPr lang="en-US" b="1" dirty="0"/>
          </a:p>
        </p:txBody>
      </p:sp>
    </p:spTree>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339752" y="620688"/>
            <a:ext cx="4104456" cy="523220"/>
          </a:xfrm>
          <a:prstGeom prst="rect">
            <a:avLst/>
          </a:prstGeom>
          <a:solidFill>
            <a:schemeClr val="bg1"/>
          </a:solidFill>
          <a:ln>
            <a:solidFill>
              <a:srgbClr val="FF0000"/>
            </a:solidFill>
          </a:ln>
        </p:spPr>
        <p:txBody>
          <a:bodyPr wrap="square" rtlCol="0">
            <a:spAutoFit/>
          </a:bodyPr>
          <a:lstStyle/>
          <a:p>
            <a:pPr algn="ctr"/>
            <a:r>
              <a:rPr lang="en-US" sz="2800" b="1" dirty="0" smtClean="0"/>
              <a:t>Preview of Website</a:t>
            </a:r>
            <a:endParaRPr lang="en-US" sz="2800" b="1" dirty="0"/>
          </a:p>
        </p:txBody>
      </p:sp>
      <p:pic>
        <p:nvPicPr>
          <p:cNvPr id="5" name="Picture 4"/>
          <p:cNvPicPr/>
          <p:nvPr/>
        </p:nvPicPr>
        <p:blipFill>
          <a:blip r:embed="rId2" cstate="print"/>
          <a:srcRect t="7845" r="2052" b="5854"/>
          <a:stretch>
            <a:fillRect/>
          </a:stretch>
        </p:blipFill>
        <p:spPr bwMode="auto">
          <a:xfrm>
            <a:off x="467544" y="1556792"/>
            <a:ext cx="6768752" cy="3960440"/>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8495" r="1824" b="7012"/>
          <a:stretch>
            <a:fillRect/>
          </a:stretch>
        </p:blipFill>
        <p:spPr bwMode="auto">
          <a:xfrm>
            <a:off x="323528" y="1340768"/>
            <a:ext cx="7488832" cy="4032448"/>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8495" r="897" b="7012"/>
          <a:stretch>
            <a:fillRect/>
          </a:stretch>
        </p:blipFill>
        <p:spPr bwMode="auto">
          <a:xfrm>
            <a:off x="251520" y="1196752"/>
            <a:ext cx="7702624" cy="4104456"/>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12942" r="2722" b="4047"/>
          <a:stretch>
            <a:fillRect/>
          </a:stretch>
        </p:blipFill>
        <p:spPr bwMode="auto">
          <a:xfrm>
            <a:off x="251520" y="1052736"/>
            <a:ext cx="7560840" cy="4032448"/>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8495" r="898" b="4048"/>
          <a:stretch>
            <a:fillRect/>
          </a:stretch>
        </p:blipFill>
        <p:spPr bwMode="auto">
          <a:xfrm>
            <a:off x="179512" y="1052736"/>
            <a:ext cx="7702624" cy="4248472"/>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13765" r="3676" b="10471"/>
          <a:stretch>
            <a:fillRect/>
          </a:stretch>
        </p:blipFill>
        <p:spPr bwMode="auto">
          <a:xfrm>
            <a:off x="323528" y="548680"/>
            <a:ext cx="7486600" cy="3312368"/>
          </a:xfrm>
          <a:prstGeom prst="rect">
            <a:avLst/>
          </a:prstGeom>
          <a:noFill/>
          <a:ln w="9525">
            <a:noFill/>
            <a:miter lim="800000"/>
            <a:headEnd/>
            <a:tailEnd/>
          </a:ln>
        </p:spPr>
      </p:pic>
      <p:pic>
        <p:nvPicPr>
          <p:cNvPr id="5" name="Picture 4"/>
          <p:cNvPicPr/>
          <p:nvPr/>
        </p:nvPicPr>
        <p:blipFill>
          <a:blip r:embed="rId3" cstate="print"/>
          <a:srcRect t="31765" r="1824" b="4471"/>
          <a:stretch>
            <a:fillRect/>
          </a:stretch>
        </p:blipFill>
        <p:spPr bwMode="auto">
          <a:xfrm>
            <a:off x="323528" y="3861048"/>
            <a:ext cx="7488832" cy="2376264"/>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8495" r="1824" b="17389"/>
          <a:stretch>
            <a:fillRect/>
          </a:stretch>
        </p:blipFill>
        <p:spPr bwMode="auto">
          <a:xfrm>
            <a:off x="251520" y="1052736"/>
            <a:ext cx="7630616" cy="3600400"/>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cstate="print"/>
          <a:srcRect t="7012" r="898" b="15906"/>
          <a:stretch>
            <a:fillRect/>
          </a:stretch>
        </p:blipFill>
        <p:spPr bwMode="auto">
          <a:xfrm>
            <a:off x="323528" y="1268760"/>
            <a:ext cx="7416824" cy="3744416"/>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95736" y="548680"/>
            <a:ext cx="3456384" cy="523220"/>
          </a:xfrm>
          <a:prstGeom prst="rect">
            <a:avLst/>
          </a:prstGeom>
          <a:solidFill>
            <a:schemeClr val="bg1"/>
          </a:solidFill>
          <a:ln>
            <a:solidFill>
              <a:srgbClr val="FF0000"/>
            </a:solidFill>
          </a:ln>
        </p:spPr>
        <p:txBody>
          <a:bodyPr wrap="square" rtlCol="0">
            <a:spAutoFit/>
          </a:bodyPr>
          <a:lstStyle/>
          <a:p>
            <a:pPr algn="ctr"/>
            <a:r>
              <a:rPr lang="en-US" sz="2800" b="1" dirty="0" smtClean="0"/>
              <a:t>Backend Preview</a:t>
            </a:r>
            <a:endParaRPr lang="en-US" sz="2800" b="1" dirty="0"/>
          </a:p>
        </p:txBody>
      </p:sp>
      <p:pic>
        <p:nvPicPr>
          <p:cNvPr id="2050" name="Picture 2"/>
          <p:cNvPicPr>
            <a:picLocks noChangeAspect="1" noChangeArrowheads="1"/>
          </p:cNvPicPr>
          <p:nvPr/>
        </p:nvPicPr>
        <p:blipFill>
          <a:blip r:embed="rId2" cstate="print"/>
          <a:srcRect r="1924" b="7428"/>
          <a:stretch>
            <a:fillRect/>
          </a:stretch>
        </p:blipFill>
        <p:spPr bwMode="auto">
          <a:xfrm>
            <a:off x="395536" y="1340768"/>
            <a:ext cx="7128792" cy="3983737"/>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cstate="print"/>
          <a:srcRect r="11762" b="6175"/>
          <a:stretch>
            <a:fillRect/>
          </a:stretch>
        </p:blipFill>
        <p:spPr bwMode="auto">
          <a:xfrm>
            <a:off x="323528" y="836712"/>
            <a:ext cx="7416824" cy="4433971"/>
          </a:xfrm>
          <a:prstGeom prst="rect">
            <a:avLst/>
          </a:prstGeom>
          <a:noFill/>
          <a:ln w="9525">
            <a:noFill/>
            <a:miter lim="800000"/>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a:off x="2123728" y="548680"/>
            <a:ext cx="3384376" cy="584775"/>
          </a:xfrm>
          <a:prstGeom prst="rect">
            <a:avLst/>
          </a:prstGeom>
          <a:noFill/>
        </p:spPr>
        <p:txBody>
          <a:bodyPr wrap="square" rtlCol="0">
            <a:spAutoFit/>
          </a:bodyPr>
          <a:lstStyle/>
          <a:p>
            <a:pPr algn="ctr"/>
            <a:r>
              <a:rPr lang="en-US" sz="3200" b="1" dirty="0" smtClean="0"/>
              <a:t>Content</a:t>
            </a:r>
            <a:endParaRPr lang="en-US" sz="3200" b="1" dirty="0"/>
          </a:p>
        </p:txBody>
      </p:sp>
      <p:sp>
        <p:nvSpPr>
          <p:cNvPr id="14" name="TextBox 13"/>
          <p:cNvSpPr txBox="1"/>
          <p:nvPr/>
        </p:nvSpPr>
        <p:spPr>
          <a:xfrm>
            <a:off x="827584" y="1844824"/>
            <a:ext cx="5760640" cy="3785652"/>
          </a:xfrm>
          <a:prstGeom prst="rect">
            <a:avLst/>
          </a:prstGeom>
          <a:noFill/>
        </p:spPr>
        <p:txBody>
          <a:bodyPr wrap="square" rtlCol="0">
            <a:spAutoFit/>
          </a:bodyPr>
          <a:lstStyle/>
          <a:p>
            <a:pPr lvl="0"/>
            <a:r>
              <a:rPr lang="en-IN" sz="2400" b="1" dirty="0"/>
              <a:t>Introduction </a:t>
            </a:r>
            <a:endParaRPr lang="en-US" sz="2400" dirty="0"/>
          </a:p>
          <a:p>
            <a:pPr lvl="1"/>
            <a:r>
              <a:rPr lang="en-IN" sz="2400" dirty="0" smtClean="0"/>
              <a:t>objective</a:t>
            </a:r>
            <a:endParaRPr lang="en-US" sz="2400" dirty="0"/>
          </a:p>
          <a:p>
            <a:pPr lvl="0"/>
            <a:r>
              <a:rPr lang="en-IN" sz="2400" b="1" dirty="0" smtClean="0"/>
              <a:t>Purpose Project</a:t>
            </a:r>
            <a:endParaRPr lang="en-US" sz="2400" dirty="0"/>
          </a:p>
          <a:p>
            <a:pPr lvl="1"/>
            <a:r>
              <a:rPr lang="en-IN" sz="2400" dirty="0" smtClean="0"/>
              <a:t>Scope of Project</a:t>
            </a:r>
            <a:endParaRPr lang="en-US" sz="2400" dirty="0"/>
          </a:p>
          <a:p>
            <a:pPr lvl="0"/>
            <a:r>
              <a:rPr lang="en-IN" sz="2400" dirty="0"/>
              <a:t> Software requirements</a:t>
            </a:r>
            <a:endParaRPr lang="en-US" sz="2400" dirty="0"/>
          </a:p>
          <a:p>
            <a:pPr lvl="0"/>
            <a:r>
              <a:rPr lang="en-IN" sz="2400" dirty="0"/>
              <a:t>Hardware requirements</a:t>
            </a:r>
            <a:endParaRPr lang="en-US" sz="2400" dirty="0"/>
          </a:p>
          <a:p>
            <a:r>
              <a:rPr lang="en-IN" sz="2400" b="1" dirty="0" smtClean="0"/>
              <a:t>Draw </a:t>
            </a:r>
            <a:r>
              <a:rPr lang="en-IN" sz="2400" b="1" dirty="0"/>
              <a:t>the design </a:t>
            </a:r>
            <a:endParaRPr lang="en-IN" sz="2400" b="1" dirty="0" smtClean="0"/>
          </a:p>
          <a:p>
            <a:r>
              <a:rPr lang="en-IN" sz="2400" b="1" dirty="0" smtClean="0"/>
              <a:t>Preview of Website</a:t>
            </a:r>
          </a:p>
          <a:p>
            <a:r>
              <a:rPr lang="en-IN" sz="2400" b="1" dirty="0" smtClean="0"/>
              <a:t>Conclusion </a:t>
            </a:r>
          </a:p>
          <a:p>
            <a:r>
              <a:rPr lang="en-IN" sz="2400" b="1" dirty="0" smtClean="0"/>
              <a:t>Future summary</a:t>
            </a:r>
            <a:endParaRPr lang="en-US"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67744" y="692696"/>
            <a:ext cx="3384376" cy="523220"/>
          </a:xfrm>
          <a:prstGeom prst="rect">
            <a:avLst/>
          </a:prstGeom>
          <a:solidFill>
            <a:schemeClr val="bg1"/>
          </a:solidFill>
          <a:ln>
            <a:solidFill>
              <a:srgbClr val="FF0000"/>
            </a:solidFill>
          </a:ln>
        </p:spPr>
        <p:txBody>
          <a:bodyPr wrap="square" rtlCol="0">
            <a:spAutoFit/>
          </a:bodyPr>
          <a:lstStyle/>
          <a:p>
            <a:pPr algn="ctr"/>
            <a:r>
              <a:rPr lang="en-US" sz="2800" b="1" dirty="0" smtClean="0"/>
              <a:t>CONCLUSION</a:t>
            </a:r>
            <a:endParaRPr lang="en-US" sz="2800" b="1" dirty="0"/>
          </a:p>
        </p:txBody>
      </p:sp>
      <p:sp>
        <p:nvSpPr>
          <p:cNvPr id="5" name="TextBox 4"/>
          <p:cNvSpPr txBox="1"/>
          <p:nvPr/>
        </p:nvSpPr>
        <p:spPr>
          <a:xfrm>
            <a:off x="827584" y="1484784"/>
            <a:ext cx="6480720" cy="5078313"/>
          </a:xfrm>
          <a:prstGeom prst="rect">
            <a:avLst/>
          </a:prstGeom>
          <a:noFill/>
        </p:spPr>
        <p:txBody>
          <a:bodyPr wrap="square" rtlCol="0">
            <a:spAutoFit/>
          </a:bodyPr>
          <a:lstStyle/>
          <a:p>
            <a:r>
              <a:rPr lang="en-US" dirty="0" smtClean="0"/>
              <a:t>With </a:t>
            </a:r>
            <a:r>
              <a:rPr lang="en-US" dirty="0"/>
              <a:t>website and the technology behind it there are many potential opportunities and capabilities. Website can open a whole new world of jobs, services, platforms, applications, and much more. There are thousands of possibilities beginning to form as the future of website starts to really take off.</a:t>
            </a:r>
          </a:p>
          <a:p>
            <a:r>
              <a:rPr lang="en-US" dirty="0"/>
              <a:t> </a:t>
            </a:r>
          </a:p>
          <a:p>
            <a:r>
              <a:rPr lang="en-US" dirty="0"/>
              <a:t>	 For instance, client and service providers can get on website 	to develop new and different ways of selling their services to 	the website users through the website. It opens up a whole  	new platform for designers and web developers. 	Businesses 	and organizations can organize themselves and conduct 	business much more affordable and professionally.  Social 	networking and keeping in touch with friends gets a great 	deal easier as well. </a:t>
            </a:r>
          </a:p>
          <a:p>
            <a:r>
              <a:rPr lang="en-US" dirty="0"/>
              <a:t> </a:t>
            </a:r>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9712" y="836712"/>
            <a:ext cx="3600400" cy="461665"/>
          </a:xfrm>
          <a:prstGeom prst="rect">
            <a:avLst/>
          </a:prstGeom>
          <a:solidFill>
            <a:schemeClr val="bg1"/>
          </a:solidFill>
          <a:ln>
            <a:solidFill>
              <a:srgbClr val="FF0000"/>
            </a:solidFill>
          </a:ln>
        </p:spPr>
        <p:txBody>
          <a:bodyPr wrap="square" rtlCol="0">
            <a:spAutoFit/>
          </a:bodyPr>
          <a:lstStyle/>
          <a:p>
            <a:pPr algn="ctr"/>
            <a:r>
              <a:rPr lang="en-US" sz="2400" b="1" dirty="0" smtClean="0"/>
              <a:t>FUTURE SUMMERY</a:t>
            </a:r>
            <a:endParaRPr lang="en-US" sz="2400" b="1" dirty="0"/>
          </a:p>
        </p:txBody>
      </p:sp>
      <p:sp>
        <p:nvSpPr>
          <p:cNvPr id="5" name="TextBox 4"/>
          <p:cNvSpPr txBox="1"/>
          <p:nvPr/>
        </p:nvSpPr>
        <p:spPr>
          <a:xfrm>
            <a:off x="611560" y="2060848"/>
            <a:ext cx="6984776" cy="369332"/>
          </a:xfrm>
          <a:prstGeom prst="rect">
            <a:avLst/>
          </a:prstGeom>
          <a:noFill/>
        </p:spPr>
        <p:txBody>
          <a:bodyPr wrap="square" rtlCol="0">
            <a:spAutoFit/>
          </a:bodyPr>
          <a:lstStyle/>
          <a:p>
            <a:endParaRPr lang="en-US" dirty="0"/>
          </a:p>
        </p:txBody>
      </p:sp>
      <p:sp>
        <p:nvSpPr>
          <p:cNvPr id="6" name="TextBox 5"/>
          <p:cNvSpPr txBox="1"/>
          <p:nvPr/>
        </p:nvSpPr>
        <p:spPr>
          <a:xfrm>
            <a:off x="827584" y="1772816"/>
            <a:ext cx="6552728" cy="3139321"/>
          </a:xfrm>
          <a:prstGeom prst="rect">
            <a:avLst/>
          </a:prstGeom>
          <a:noFill/>
        </p:spPr>
        <p:txBody>
          <a:bodyPr wrap="square" rtlCol="0">
            <a:spAutoFit/>
          </a:bodyPr>
          <a:lstStyle/>
          <a:p>
            <a:pPr algn="just"/>
            <a:r>
              <a:rPr lang="en-US" dirty="0"/>
              <a:t>There we will hoping to insert javaScript also react.js and some of bootstraps For better performance of our website and also for our project.</a:t>
            </a:r>
          </a:p>
          <a:p>
            <a:pPr algn="just"/>
            <a:r>
              <a:rPr lang="en-US" dirty="0"/>
              <a:t>So we will provide our best service to our customer</a:t>
            </a:r>
          </a:p>
          <a:p>
            <a:pPr algn="just"/>
            <a:r>
              <a:rPr lang="en-US" dirty="0"/>
              <a:t>The arrival and wide acceptance of advanced technologies like react.js, and mangoDB more have made website portal a pivotal force in the digital transformation of various industries. Within a short period, website has become a priority of most organizations. The pandemic has further raised the demand because organizations of all sizes started adopting cultures like work from home, remote management, and more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5576" y="2204864"/>
            <a:ext cx="7776864" cy="3170099"/>
          </a:xfrm>
          <a:prstGeom prst="rect">
            <a:avLst/>
          </a:prstGeom>
          <a:noFill/>
        </p:spPr>
        <p:txBody>
          <a:bodyPr wrap="square" rtlCol="0">
            <a:spAutoFit/>
          </a:bodyPr>
          <a:lstStyle/>
          <a:p>
            <a:r>
              <a:rPr lang="en-US" sz="2000" dirty="0"/>
              <a:t>Our purpose is to provide legal help to everyone in all the legal fields, this website protect the privacy of client according to Indian rules, regulation and Indian law. The purpose of creating my matrimonial and legal works website is only so that the youngster can connect to us correctly, quickly and easily so that we can guide him in the right way. </a:t>
            </a:r>
          </a:p>
          <a:p>
            <a:r>
              <a:rPr lang="en-US" sz="2000" dirty="0"/>
              <a:t>		In this website having many profile of advocates according to your case choose the profile and you can hire the advocate.</a:t>
            </a:r>
          </a:p>
          <a:p>
            <a:endParaRPr lang="en-US" sz="2000" dirty="0"/>
          </a:p>
        </p:txBody>
      </p:sp>
      <p:sp>
        <p:nvSpPr>
          <p:cNvPr id="5" name="TextBox 4"/>
          <p:cNvSpPr txBox="1"/>
          <p:nvPr/>
        </p:nvSpPr>
        <p:spPr>
          <a:xfrm>
            <a:off x="2699792" y="836712"/>
            <a:ext cx="3456384" cy="523220"/>
          </a:xfrm>
          <a:prstGeom prst="rect">
            <a:avLst/>
          </a:prstGeom>
          <a:solidFill>
            <a:schemeClr val="bg1"/>
          </a:solidFill>
          <a:ln>
            <a:solidFill>
              <a:srgbClr val="00B050"/>
            </a:solidFill>
          </a:ln>
        </p:spPr>
        <p:txBody>
          <a:bodyPr wrap="square" rtlCol="0">
            <a:spAutoFit/>
          </a:bodyPr>
          <a:lstStyle/>
          <a:p>
            <a:pPr algn="ctr"/>
            <a:r>
              <a:rPr lang="en-US" sz="2800" b="1" dirty="0" smtClean="0"/>
              <a:t>INTRODUCTION</a:t>
            </a:r>
            <a:endParaRPr lang="en-US" sz="2800"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67744" y="908720"/>
            <a:ext cx="3600400" cy="584775"/>
          </a:xfrm>
          <a:prstGeom prst="rect">
            <a:avLst/>
          </a:prstGeom>
          <a:solidFill>
            <a:schemeClr val="bg1"/>
          </a:solidFill>
          <a:ln>
            <a:solidFill>
              <a:srgbClr val="00B050"/>
            </a:solidFill>
          </a:ln>
        </p:spPr>
        <p:txBody>
          <a:bodyPr wrap="square" rtlCol="0">
            <a:spAutoFit/>
          </a:bodyPr>
          <a:lstStyle/>
          <a:p>
            <a:pPr algn="ctr"/>
            <a:r>
              <a:rPr lang="en-US" sz="3200" b="1" dirty="0" smtClean="0"/>
              <a:t>OBJECTIVE</a:t>
            </a:r>
            <a:endParaRPr lang="en-US" sz="3200" b="1" dirty="0"/>
          </a:p>
        </p:txBody>
      </p:sp>
      <p:sp>
        <p:nvSpPr>
          <p:cNvPr id="5" name="TextBox 4"/>
          <p:cNvSpPr txBox="1"/>
          <p:nvPr/>
        </p:nvSpPr>
        <p:spPr>
          <a:xfrm>
            <a:off x="1475656" y="2708920"/>
            <a:ext cx="5616624" cy="1631216"/>
          </a:xfrm>
          <a:prstGeom prst="rect">
            <a:avLst/>
          </a:prstGeom>
          <a:noFill/>
        </p:spPr>
        <p:txBody>
          <a:bodyPr wrap="square" rtlCol="0">
            <a:spAutoFit/>
          </a:bodyPr>
          <a:lstStyle/>
          <a:p>
            <a:r>
              <a:rPr lang="en-IN" sz="2000" dirty="0"/>
              <a:t>	It My Objective Is The New Generation To Provide Easy And Fast “ Matrimonial Legal Services”. Through The </a:t>
            </a:r>
            <a:r>
              <a:rPr lang="en-IN" sz="2000" dirty="0" smtClean="0"/>
              <a:t>Our Matrimonial Website.</a:t>
            </a:r>
          </a:p>
          <a:p>
            <a:endParaRPr lang="en-IN" sz="2000" dirty="0" smtClean="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07704" y="620688"/>
            <a:ext cx="4176464" cy="584775"/>
          </a:xfrm>
          <a:prstGeom prst="rect">
            <a:avLst/>
          </a:prstGeom>
          <a:solidFill>
            <a:schemeClr val="bg1"/>
          </a:solidFill>
          <a:ln>
            <a:solidFill>
              <a:srgbClr val="00B050"/>
            </a:solidFill>
          </a:ln>
        </p:spPr>
        <p:txBody>
          <a:bodyPr wrap="square" rtlCol="0">
            <a:spAutoFit/>
          </a:bodyPr>
          <a:lstStyle/>
          <a:p>
            <a:pPr algn="ctr"/>
            <a:r>
              <a:rPr lang="en-US" sz="3200" b="1" dirty="0" smtClean="0"/>
              <a:t>Purpose of Project</a:t>
            </a:r>
            <a:endParaRPr lang="en-US" sz="3200" b="1" dirty="0"/>
          </a:p>
        </p:txBody>
      </p:sp>
      <p:sp>
        <p:nvSpPr>
          <p:cNvPr id="5" name="TextBox 4"/>
          <p:cNvSpPr txBox="1"/>
          <p:nvPr/>
        </p:nvSpPr>
        <p:spPr>
          <a:xfrm>
            <a:off x="467544" y="1628800"/>
            <a:ext cx="7488832" cy="4247317"/>
          </a:xfrm>
          <a:prstGeom prst="rect">
            <a:avLst/>
          </a:prstGeom>
          <a:noFill/>
        </p:spPr>
        <p:txBody>
          <a:bodyPr wrap="square" rtlCol="0">
            <a:spAutoFit/>
          </a:bodyPr>
          <a:lstStyle/>
          <a:p>
            <a:r>
              <a:rPr lang="en-US" dirty="0"/>
              <a:t>Its website purpose of creating my matrimonial and legal works website is only so that the people can connect to us correctly, quickly and easily so that we can guide him in the right way.</a:t>
            </a:r>
          </a:p>
          <a:p>
            <a:r>
              <a:rPr lang="en-US" dirty="0"/>
              <a:t> </a:t>
            </a:r>
          </a:p>
          <a:p>
            <a:r>
              <a:rPr lang="en-US" dirty="0"/>
              <a:t>The information about the Firm is provided to the user only at the user’s specific request and any transmission, receipt or use of this website will not create any lawyer-client relationship. The Firm hereby disclaims any and all liability to any person for any loss or damage caused by errors or omissions, whether such errors or omissions result from negligence, accident or any other cause.</a:t>
            </a:r>
          </a:p>
          <a:p>
            <a:r>
              <a:rPr lang="en-US" dirty="0"/>
              <a:t> </a:t>
            </a:r>
          </a:p>
          <a:p>
            <a:r>
              <a:rPr lang="en-US" dirty="0"/>
              <a:t>In this website having many profile of advocates according to your case choose the profile and you can hire the advocate.</a:t>
            </a:r>
          </a:p>
          <a:p>
            <a:r>
              <a:rPr lang="en-US" dirty="0"/>
              <a:t/>
            </a:r>
            <a:br>
              <a:rPr lang="en-US" dirty="0"/>
            </a:b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47664" y="620688"/>
            <a:ext cx="4896544" cy="646331"/>
          </a:xfrm>
          <a:prstGeom prst="rect">
            <a:avLst/>
          </a:prstGeom>
          <a:solidFill>
            <a:schemeClr val="bg1"/>
          </a:solidFill>
          <a:ln>
            <a:solidFill>
              <a:srgbClr val="FFFF00"/>
            </a:solidFill>
          </a:ln>
        </p:spPr>
        <p:txBody>
          <a:bodyPr wrap="square" rtlCol="0">
            <a:spAutoFit/>
          </a:bodyPr>
          <a:lstStyle/>
          <a:p>
            <a:pPr algn="ctr"/>
            <a:r>
              <a:rPr lang="en-US" sz="3600" b="1" dirty="0" smtClean="0"/>
              <a:t>Scope of Project</a:t>
            </a:r>
            <a:endParaRPr lang="en-US" sz="3600" b="1" dirty="0"/>
          </a:p>
        </p:txBody>
      </p:sp>
      <p:sp>
        <p:nvSpPr>
          <p:cNvPr id="6" name="TextBox 5"/>
          <p:cNvSpPr txBox="1"/>
          <p:nvPr/>
        </p:nvSpPr>
        <p:spPr>
          <a:xfrm>
            <a:off x="1259632" y="2204864"/>
            <a:ext cx="5760640" cy="3170099"/>
          </a:xfrm>
          <a:prstGeom prst="rect">
            <a:avLst/>
          </a:prstGeom>
          <a:noFill/>
        </p:spPr>
        <p:txBody>
          <a:bodyPr wrap="square" rtlCol="0">
            <a:spAutoFit/>
          </a:bodyPr>
          <a:lstStyle/>
          <a:p>
            <a:r>
              <a:rPr lang="en-US" sz="2000" dirty="0"/>
              <a:t>As we all very well known by the fact that the crime rate in the society is increasing at a rapid rate, hence the requirement for legal help is also increasing. The website like this help in providing the legal help one is seeking for Some time it is not possible for people to find someone to get help in legal matter but my project can help them as they can contact us from anywhere in the world.</a:t>
            </a:r>
          </a:p>
          <a:p>
            <a:endParaRPr lang="en-US"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835696" y="1124744"/>
            <a:ext cx="4464496" cy="584775"/>
          </a:xfrm>
          <a:prstGeom prst="rect">
            <a:avLst/>
          </a:prstGeom>
          <a:solidFill>
            <a:schemeClr val="bg1"/>
          </a:solidFill>
          <a:ln>
            <a:solidFill>
              <a:srgbClr val="FFFF00"/>
            </a:solidFill>
          </a:ln>
        </p:spPr>
        <p:txBody>
          <a:bodyPr wrap="square" rtlCol="0">
            <a:spAutoFit/>
          </a:bodyPr>
          <a:lstStyle/>
          <a:p>
            <a:pPr algn="ctr"/>
            <a:r>
              <a:rPr lang="en-US" sz="3200" dirty="0" smtClean="0"/>
              <a:t>Software Requirement</a:t>
            </a:r>
            <a:endParaRPr lang="en-US" sz="3200" dirty="0"/>
          </a:p>
        </p:txBody>
      </p:sp>
      <p:sp>
        <p:nvSpPr>
          <p:cNvPr id="6" name="TextBox 5"/>
          <p:cNvSpPr txBox="1"/>
          <p:nvPr/>
        </p:nvSpPr>
        <p:spPr>
          <a:xfrm>
            <a:off x="1331640" y="2348880"/>
            <a:ext cx="4320480" cy="2308324"/>
          </a:xfrm>
          <a:prstGeom prst="rect">
            <a:avLst/>
          </a:prstGeom>
          <a:noFill/>
        </p:spPr>
        <p:txBody>
          <a:bodyPr wrap="square" rtlCol="0">
            <a:spAutoFit/>
          </a:bodyPr>
          <a:lstStyle/>
          <a:p>
            <a:r>
              <a:rPr lang="en-US" dirty="0" smtClean="0"/>
              <a:t>Software Requirement :-</a:t>
            </a:r>
          </a:p>
          <a:p>
            <a:endParaRPr lang="en-US" dirty="0"/>
          </a:p>
          <a:p>
            <a:pPr marL="342900" indent="-342900">
              <a:buAutoNum type="arabicPeriod"/>
            </a:pPr>
            <a:r>
              <a:rPr lang="en-US" dirty="0" smtClean="0"/>
              <a:t>Text Editor</a:t>
            </a:r>
          </a:p>
          <a:p>
            <a:pPr marL="342900" indent="-342900">
              <a:buAutoNum type="arabicPeriod"/>
            </a:pPr>
            <a:r>
              <a:rPr lang="en-US" dirty="0" smtClean="0"/>
              <a:t>Xampp with full setup</a:t>
            </a:r>
          </a:p>
          <a:p>
            <a:pPr marL="342900" indent="-342900">
              <a:buAutoNum type="arabicPeriod"/>
            </a:pPr>
            <a:r>
              <a:rPr lang="en-US" dirty="0" smtClean="0"/>
              <a:t>Xampp in phpmyadmin</a:t>
            </a:r>
          </a:p>
          <a:p>
            <a:pPr marL="342900" indent="-342900">
              <a:buAutoNum type="arabicPeriod"/>
            </a:pPr>
            <a:r>
              <a:rPr lang="en-US" dirty="0" smtClean="0"/>
              <a:t>Web Browser </a:t>
            </a:r>
          </a:p>
          <a:p>
            <a:pPr marL="342900" indent="-342900"/>
            <a:r>
              <a:rPr lang="en-US" dirty="0"/>
              <a:t>	</a:t>
            </a:r>
            <a:r>
              <a:rPr lang="en-US" dirty="0" smtClean="0"/>
              <a:t>like : - Chorme, Firefox, Safari</a:t>
            </a:r>
            <a:endParaRPr lang="en-US" dirty="0"/>
          </a:p>
          <a:p>
            <a:pPr marL="342900" indent="-342900"/>
            <a:endParaRPr lang="en-US" dirty="0"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63688" y="692696"/>
            <a:ext cx="5256584" cy="584775"/>
          </a:xfrm>
          <a:prstGeom prst="rect">
            <a:avLst/>
          </a:prstGeom>
          <a:solidFill>
            <a:schemeClr val="bg1"/>
          </a:solidFill>
          <a:ln>
            <a:solidFill>
              <a:srgbClr val="FFFF00"/>
            </a:solidFill>
          </a:ln>
        </p:spPr>
        <p:txBody>
          <a:bodyPr wrap="square" rtlCol="0">
            <a:spAutoFit/>
          </a:bodyPr>
          <a:lstStyle/>
          <a:p>
            <a:pPr algn="ctr"/>
            <a:r>
              <a:rPr lang="en-US" sz="3200" dirty="0" smtClean="0"/>
              <a:t>HADWARE REQUIRMENT</a:t>
            </a:r>
            <a:endParaRPr lang="en-US" sz="3200" dirty="0"/>
          </a:p>
        </p:txBody>
      </p:sp>
      <p:sp>
        <p:nvSpPr>
          <p:cNvPr id="5" name="TextBox 4"/>
          <p:cNvSpPr txBox="1"/>
          <p:nvPr/>
        </p:nvSpPr>
        <p:spPr>
          <a:xfrm>
            <a:off x="1115616" y="2204864"/>
            <a:ext cx="5904656" cy="1477328"/>
          </a:xfrm>
          <a:prstGeom prst="rect">
            <a:avLst/>
          </a:prstGeom>
          <a:noFill/>
        </p:spPr>
        <p:txBody>
          <a:bodyPr wrap="square" rtlCol="0">
            <a:spAutoFit/>
          </a:bodyPr>
          <a:lstStyle/>
          <a:p>
            <a:r>
              <a:rPr lang="en-US" dirty="0" smtClean="0"/>
              <a:t>NO, SPECIAL HARDWARE REQUIREMENTS,</a:t>
            </a:r>
          </a:p>
          <a:p>
            <a:endParaRPr lang="en-US" dirty="0" smtClean="0"/>
          </a:p>
          <a:p>
            <a:r>
              <a:rPr lang="en-US" dirty="0" smtClean="0"/>
              <a:t>and website can be run any normal system</a:t>
            </a:r>
          </a:p>
          <a:p>
            <a:r>
              <a:rPr lang="en-US" dirty="0" smtClean="0"/>
              <a:t>but system have a any web browser and internet connection, you can easily access the website.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195736" y="692696"/>
            <a:ext cx="3456384" cy="523220"/>
          </a:xfrm>
          <a:prstGeom prst="rect">
            <a:avLst/>
          </a:prstGeom>
          <a:solidFill>
            <a:schemeClr val="bg1"/>
          </a:solidFill>
          <a:ln>
            <a:solidFill>
              <a:srgbClr val="FFFF00"/>
            </a:solidFill>
          </a:ln>
        </p:spPr>
        <p:txBody>
          <a:bodyPr wrap="square" rtlCol="0">
            <a:spAutoFit/>
          </a:bodyPr>
          <a:lstStyle/>
          <a:p>
            <a:pPr algn="ctr"/>
            <a:r>
              <a:rPr lang="en-US" sz="2800" b="1" dirty="0" smtClean="0"/>
              <a:t>Website Design</a:t>
            </a:r>
            <a:endParaRPr lang="en-US" sz="2800" b="1" dirty="0"/>
          </a:p>
        </p:txBody>
      </p:sp>
      <p:sp>
        <p:nvSpPr>
          <p:cNvPr id="5" name="Rectangle 4"/>
          <p:cNvSpPr/>
          <p:nvPr/>
        </p:nvSpPr>
        <p:spPr>
          <a:xfrm>
            <a:off x="323528" y="1484784"/>
            <a:ext cx="7560840" cy="468052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ound Diagonal Corner Rectangle 5"/>
          <p:cNvSpPr/>
          <p:nvPr/>
        </p:nvSpPr>
        <p:spPr>
          <a:xfrm>
            <a:off x="539552" y="1772816"/>
            <a:ext cx="1224136" cy="504056"/>
          </a:xfrm>
          <a:prstGeom prst="round2DiagRect">
            <a:avLst>
              <a:gd name="adj1" fmla="val 16667"/>
              <a:gd name="adj2" fmla="val 22327"/>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Logo</a:t>
            </a:r>
            <a:endParaRPr lang="en-US" dirty="0"/>
          </a:p>
        </p:txBody>
      </p:sp>
      <p:sp>
        <p:nvSpPr>
          <p:cNvPr id="8" name="Round Diagonal Corner Rectangle 7"/>
          <p:cNvSpPr/>
          <p:nvPr/>
        </p:nvSpPr>
        <p:spPr>
          <a:xfrm>
            <a:off x="3779912" y="1700808"/>
            <a:ext cx="1800200" cy="504056"/>
          </a:xfrm>
          <a:prstGeom prst="round2DiagRect">
            <a:avLst>
              <a:gd name="adj1" fmla="val 0"/>
              <a:gd name="adj2" fmla="val 26048"/>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smtClean="0"/>
              <a:t>Main title</a:t>
            </a:r>
            <a:endParaRPr lang="en-US" dirty="0"/>
          </a:p>
        </p:txBody>
      </p:sp>
      <p:sp>
        <p:nvSpPr>
          <p:cNvPr id="9" name="Round Diagonal Corner Rectangle 8"/>
          <p:cNvSpPr/>
          <p:nvPr/>
        </p:nvSpPr>
        <p:spPr>
          <a:xfrm>
            <a:off x="6084168" y="1700808"/>
            <a:ext cx="1584176" cy="504056"/>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Login/</a:t>
            </a:r>
            <a:r>
              <a:rPr lang="en-US" dirty="0" err="1" smtClean="0"/>
              <a:t>singup</a:t>
            </a:r>
            <a:endParaRPr lang="en-US" dirty="0"/>
          </a:p>
        </p:txBody>
      </p:sp>
      <p:sp>
        <p:nvSpPr>
          <p:cNvPr id="11" name="TextBox 10"/>
          <p:cNvSpPr txBox="1"/>
          <p:nvPr/>
        </p:nvSpPr>
        <p:spPr>
          <a:xfrm>
            <a:off x="467544" y="2492896"/>
            <a:ext cx="7200800" cy="369332"/>
          </a:xfrm>
          <a:prstGeom prst="rect">
            <a:avLst/>
          </a:prstGeom>
          <a:solidFill>
            <a:schemeClr val="bg1"/>
          </a:solidFill>
          <a:ln>
            <a:solidFill>
              <a:srgbClr val="FF0000"/>
            </a:solidFill>
          </a:ln>
        </p:spPr>
        <p:txBody>
          <a:bodyPr wrap="square" rtlCol="0">
            <a:spAutoFit/>
          </a:bodyPr>
          <a:lstStyle/>
          <a:p>
            <a:pPr algn="ctr"/>
            <a:r>
              <a:rPr lang="en-US" dirty="0" smtClean="0"/>
              <a:t>Navigation Bar</a:t>
            </a:r>
            <a:endParaRPr lang="en-US" dirty="0"/>
          </a:p>
        </p:txBody>
      </p:sp>
      <p:sp>
        <p:nvSpPr>
          <p:cNvPr id="12" name="Rectangle 11"/>
          <p:cNvSpPr/>
          <p:nvPr/>
        </p:nvSpPr>
        <p:spPr>
          <a:xfrm>
            <a:off x="3059832" y="2996952"/>
            <a:ext cx="2088232" cy="72008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Image slider</a:t>
            </a:r>
            <a:endParaRPr lang="en-US" dirty="0"/>
          </a:p>
        </p:txBody>
      </p:sp>
      <p:sp>
        <p:nvSpPr>
          <p:cNvPr id="13" name="Rectangle 12"/>
          <p:cNvSpPr/>
          <p:nvPr/>
        </p:nvSpPr>
        <p:spPr>
          <a:xfrm>
            <a:off x="3059832" y="3861048"/>
            <a:ext cx="2088232" cy="288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content</a:t>
            </a:r>
            <a:endParaRPr lang="en-US" dirty="0"/>
          </a:p>
        </p:txBody>
      </p:sp>
      <p:sp>
        <p:nvSpPr>
          <p:cNvPr id="14" name="Rectangle 13"/>
          <p:cNvSpPr/>
          <p:nvPr/>
        </p:nvSpPr>
        <p:spPr>
          <a:xfrm>
            <a:off x="3059832" y="4293096"/>
            <a:ext cx="2088232"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Our services</a:t>
            </a:r>
            <a:endParaRPr lang="en-US" dirty="0"/>
          </a:p>
        </p:txBody>
      </p:sp>
      <p:sp>
        <p:nvSpPr>
          <p:cNvPr id="15" name="Rectangle 14"/>
          <p:cNvSpPr/>
          <p:nvPr/>
        </p:nvSpPr>
        <p:spPr>
          <a:xfrm>
            <a:off x="3491880" y="4869160"/>
            <a:ext cx="1224136" cy="5760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Query form</a:t>
            </a:r>
            <a:endParaRPr lang="en-US" dirty="0"/>
          </a:p>
        </p:txBody>
      </p:sp>
      <p:sp>
        <p:nvSpPr>
          <p:cNvPr id="16" name="Rectangle 15"/>
          <p:cNvSpPr/>
          <p:nvPr/>
        </p:nvSpPr>
        <p:spPr>
          <a:xfrm>
            <a:off x="1907704" y="5589240"/>
            <a:ext cx="3816424" cy="5040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footer</a:t>
            </a:r>
            <a:endParaRPr lang="en-US" dirty="0"/>
          </a:p>
        </p:txBody>
      </p:sp>
    </p:spTree>
  </p:cSld>
  <p:clrMapOvr>
    <a:masterClrMapping/>
  </p:clrMapOvr>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160</TotalTime>
  <Words>493</Words>
  <Application>Microsoft Office PowerPoint</Application>
  <PresentationFormat>On-screen Show (4:3)</PresentationFormat>
  <Paragraphs>72</Paragraphs>
  <Slides>21</Slides>
  <Notes>0</Notes>
  <HiddenSlides>0</HiddenSlides>
  <MMClips>0</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Technic</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naveen pandey</dc:creator>
  <cp:lastModifiedBy>naveen pandey</cp:lastModifiedBy>
  <cp:revision>25</cp:revision>
  <dcterms:created xsi:type="dcterms:W3CDTF">2022-04-28T23:28:14Z</dcterms:created>
  <dcterms:modified xsi:type="dcterms:W3CDTF">2022-04-29T02:08:35Z</dcterms:modified>
</cp:coreProperties>
</file>

<file path=docProps/thumbnail.jpeg>
</file>